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2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7000"/>
    </mc:Choice>
    <mc:Fallback>
      <p:transition spd="slow" advClick="0" advTm="7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7000"/>
    </mc:Choice>
    <mc:Fallback>
      <p:transition spd="slow" advClick="0" advTm="7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7000"/>
    </mc:Choice>
    <mc:Fallback>
      <p:transition spd="slow" advClick="0" advTm="7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7000"/>
    </mc:Choice>
    <mc:Fallback>
      <p:transition spd="slow" advClick="0" advTm="7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7000"/>
    </mc:Choice>
    <mc:Fallback>
      <p:transition spd="slow" advClick="0" advTm="7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7000"/>
    </mc:Choice>
    <mc:Fallback>
      <p:transition spd="slow" advClick="0" advTm="7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7000"/>
    </mc:Choice>
    <mc:Fallback>
      <p:transition spd="slow" advClick="0" advTm="7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7000"/>
    </mc:Choice>
    <mc:Fallback>
      <p:transition spd="slow" advClick="0" advTm="7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7000"/>
    </mc:Choice>
    <mc:Fallback>
      <p:transition spd="slow" advClick="0" advTm="7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7000"/>
    </mc:Choice>
    <mc:Fallback>
      <p:transition spd="slow" advClick="0" advTm="7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7000"/>
    </mc:Choice>
    <mc:Fallback>
      <p:transition spd="slow" advClick="0" advTm="7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5000" advClick="0" advTm="7000"/>
    </mc:Choice>
    <mc:Fallback>
      <p:transition spd="slow" advClick="0" advTm="7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5616" y="188641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000" b="1" dirty="0"/>
          </a:p>
          <a:p>
            <a:r>
              <a:rPr lang="uk-UA" sz="2000" b="1" dirty="0" smtClean="0"/>
              <a:t>           ВЧИМОСЯ,ЩОБ </a:t>
            </a:r>
            <a:r>
              <a:rPr lang="uk-UA" sz="2000" b="1" dirty="0"/>
              <a:t>СПОНУКАТИ УЧНЯ ДО РОЗВИТКУ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11960" y="623731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err="1" smtClean="0"/>
              <a:t>Поздимирський</a:t>
            </a:r>
            <a:r>
              <a:rPr lang="uk-UA" b="1" dirty="0" smtClean="0"/>
              <a:t> НВК          -2021-</a:t>
            </a:r>
            <a:endParaRPr lang="ru-RU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1333500"/>
            <a:ext cx="47625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866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636912"/>
            <a:ext cx="4800000" cy="360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7" t="-9056" r="12222" b="9056"/>
          <a:stretch/>
        </p:blipFill>
        <p:spPr>
          <a:xfrm>
            <a:off x="323528" y="116632"/>
            <a:ext cx="3792453" cy="367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0" y="692696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Директор школи ,</a:t>
            </a:r>
            <a:r>
              <a:rPr lang="uk-UA" b="1" dirty="0" err="1" smtClean="0"/>
              <a:t>Горбай</a:t>
            </a:r>
            <a:r>
              <a:rPr lang="uk-UA" b="1" dirty="0" smtClean="0"/>
              <a:t> Л.В.,підвела підсумки спільного навчання у ШМО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16754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7000">
        <p14:doors dir="vert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2245"/>
          <a:stretch/>
        </p:blipFill>
        <p:spPr>
          <a:xfrm>
            <a:off x="1475656" y="1916832"/>
            <a:ext cx="5964489" cy="39188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548680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Вчитися разом ,вчитися щодня – бажання  педагогів </a:t>
            </a:r>
            <a:r>
              <a:rPr lang="uk-UA" b="1" dirty="0" err="1" smtClean="0"/>
              <a:t>Поздимирського</a:t>
            </a:r>
            <a:r>
              <a:rPr lang="uk-UA" b="1" dirty="0" smtClean="0"/>
              <a:t> НВК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76577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7000">
        <p14:pan dir="u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836712"/>
            <a:ext cx="806489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Кредо </a:t>
            </a:r>
            <a:r>
              <a:rPr lang="ru-RU" sz="2800" b="1" dirty="0" err="1"/>
              <a:t>інтерактивного</a:t>
            </a:r>
            <a:r>
              <a:rPr lang="ru-RU" sz="2800" b="1" dirty="0"/>
              <a:t> </a:t>
            </a:r>
            <a:r>
              <a:rPr lang="ru-RU" sz="2800" b="1" dirty="0" err="1"/>
              <a:t>навчання</a:t>
            </a:r>
            <a:r>
              <a:rPr lang="ru-RU" sz="2800" b="1" dirty="0" smtClean="0"/>
              <a:t>:</a:t>
            </a:r>
          </a:p>
          <a:p>
            <a:endParaRPr lang="ru-RU" sz="2800" b="1" dirty="0"/>
          </a:p>
          <a:p>
            <a:r>
              <a:rPr lang="ru-RU" sz="2400" dirty="0"/>
              <a:t>● </a:t>
            </a:r>
            <a:r>
              <a:rPr lang="ru-RU" sz="2400" b="1" dirty="0"/>
              <a:t>Те, </a:t>
            </a:r>
            <a:r>
              <a:rPr lang="ru-RU" sz="2400" b="1" dirty="0" err="1"/>
              <a:t>що</a:t>
            </a:r>
            <a:r>
              <a:rPr lang="ru-RU" sz="2400" b="1" dirty="0"/>
              <a:t> я чую, я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забуваю</a:t>
            </a:r>
            <a:r>
              <a:rPr lang="ru-RU" sz="2400" b="1" dirty="0" smtClean="0"/>
              <a:t>.</a:t>
            </a:r>
          </a:p>
          <a:p>
            <a:endParaRPr lang="ru-RU" sz="1200" b="1" dirty="0"/>
          </a:p>
          <a:p>
            <a:r>
              <a:rPr lang="ru-RU" sz="2400" b="1" dirty="0"/>
              <a:t>● Те, </a:t>
            </a:r>
            <a:r>
              <a:rPr lang="ru-RU" sz="2400" b="1" dirty="0" err="1"/>
              <a:t>що</a:t>
            </a:r>
            <a:r>
              <a:rPr lang="ru-RU" sz="2400" b="1" dirty="0"/>
              <a:t> я </a:t>
            </a:r>
            <a:r>
              <a:rPr lang="ru-RU" sz="2400" b="1" dirty="0" err="1"/>
              <a:t>бачу</a:t>
            </a:r>
            <a:r>
              <a:rPr lang="ru-RU" sz="2400" b="1" dirty="0"/>
              <a:t> й чую, я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трохи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пам'ятаю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b="1" dirty="0"/>
              <a:t>● Те, </a:t>
            </a:r>
            <a:r>
              <a:rPr lang="ru-RU" sz="2400" b="1" dirty="0" err="1"/>
              <a:t>що</a:t>
            </a:r>
            <a:r>
              <a:rPr lang="ru-RU" sz="2400" b="1" dirty="0"/>
              <a:t> я чую, </a:t>
            </a:r>
            <a:r>
              <a:rPr lang="ru-RU" sz="2400" b="1" dirty="0" err="1"/>
              <a:t>бачу</a:t>
            </a:r>
            <a:r>
              <a:rPr lang="ru-RU" sz="2400" b="1" dirty="0"/>
              <a:t> й </a:t>
            </a:r>
            <a:r>
              <a:rPr lang="ru-RU" sz="2400" b="1" dirty="0" err="1"/>
              <a:t>обговорюю</a:t>
            </a:r>
            <a:r>
              <a:rPr lang="ru-RU" sz="2400" b="1" dirty="0"/>
              <a:t>, я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починаю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розуміти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b="1" dirty="0"/>
              <a:t>● Коли я чую, </a:t>
            </a:r>
            <a:r>
              <a:rPr lang="ru-RU" sz="2400" b="1" dirty="0" err="1"/>
              <a:t>бачу</a:t>
            </a:r>
            <a:r>
              <a:rPr lang="ru-RU" sz="2400" b="1" dirty="0"/>
              <a:t>, </a:t>
            </a:r>
            <a:r>
              <a:rPr lang="ru-RU" sz="2400" b="1" dirty="0" err="1"/>
              <a:t>обговорюю</a:t>
            </a:r>
            <a:r>
              <a:rPr lang="ru-RU" sz="2400" b="1" dirty="0"/>
              <a:t> й </a:t>
            </a:r>
            <a:r>
              <a:rPr lang="ru-RU" sz="2400" b="1" dirty="0" err="1"/>
              <a:t>роблю</a:t>
            </a:r>
            <a:r>
              <a:rPr lang="ru-RU" sz="2400" b="1" dirty="0"/>
              <a:t> я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набуваю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знань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і   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навичок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b="1" dirty="0"/>
              <a:t>● Коли я передаю </a:t>
            </a:r>
            <a:r>
              <a:rPr lang="ru-RU" sz="2400" b="1" dirty="0" err="1"/>
              <a:t>знання</a:t>
            </a:r>
            <a:r>
              <a:rPr lang="ru-RU" sz="2400" b="1" dirty="0"/>
              <a:t> </a:t>
            </a:r>
            <a:r>
              <a:rPr lang="ru-RU" sz="2400" b="1" dirty="0" err="1"/>
              <a:t>іншим</a:t>
            </a:r>
            <a:r>
              <a:rPr lang="ru-RU" sz="2400" b="1" dirty="0"/>
              <a:t>, я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стаю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майстром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b="1" dirty="0"/>
              <a:t> </a:t>
            </a:r>
            <a:r>
              <a:rPr lang="ru-RU" sz="2400" b="1" dirty="0" smtClean="0"/>
              <a:t>                                                                             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Конфуцій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947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7000">
        <p:split orient="vert"/>
      </p:transition>
    </mc:Choice>
    <mc:Fallback>
      <p:transition spd="slow" advClick="0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16016" y="476672"/>
            <a:ext cx="396044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                </a:t>
            </a:r>
          </a:p>
          <a:p>
            <a:r>
              <a:rPr lang="uk-UA" sz="2400" b="1" dirty="0" smtClean="0"/>
              <a:t>     Шкільне методичне</a:t>
            </a:r>
            <a:endParaRPr lang="uk-UA" sz="2400" b="1" dirty="0"/>
          </a:p>
          <a:p>
            <a:r>
              <a:rPr lang="uk-UA" sz="2400" b="1" dirty="0"/>
              <a:t>    </a:t>
            </a:r>
            <a:r>
              <a:rPr lang="uk-UA" sz="2400" b="1" dirty="0" smtClean="0"/>
              <a:t>       об</a:t>
            </a:r>
            <a:r>
              <a:rPr lang="en-US" sz="2400" b="1" dirty="0"/>
              <a:t>`</a:t>
            </a:r>
            <a:r>
              <a:rPr lang="uk-UA" sz="2400" b="1" dirty="0" smtClean="0"/>
              <a:t>єднання</a:t>
            </a:r>
          </a:p>
          <a:p>
            <a:r>
              <a:rPr lang="uk-UA" sz="2400" b="1" dirty="0"/>
              <a:t> </a:t>
            </a:r>
            <a:r>
              <a:rPr lang="uk-UA" sz="2400" b="1" dirty="0" smtClean="0"/>
              <a:t>   вчителів початкових   класів та вихователів д/п</a:t>
            </a:r>
            <a:endParaRPr lang="uk-UA" sz="2400" b="1" dirty="0"/>
          </a:p>
          <a:p>
            <a:endParaRPr lang="uk-UA" sz="2400" b="1" dirty="0"/>
          </a:p>
          <a:p>
            <a:endParaRPr lang="uk-UA" sz="2800" b="1" i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4365104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МЕТА:  урізноманітнення,удосконалення, розвиток  особистої практики,навичок для модернізації процесу </a:t>
            </a:r>
            <a:r>
              <a:rPr lang="uk-UA" sz="2400" b="1" dirty="0"/>
              <a:t>навчання </a:t>
            </a:r>
            <a:r>
              <a:rPr lang="uk-UA" sz="2400" b="1" dirty="0" smtClean="0"/>
              <a:t>та виховання</a:t>
            </a:r>
            <a:endParaRPr lang="ru-RU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715571" y="3933056"/>
            <a:ext cx="4880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solidFill>
                  <a:srgbClr val="C00000"/>
                </a:solidFill>
              </a:rPr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 rot="20792563">
            <a:off x="2715571" y="3645024"/>
            <a:ext cx="4304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>
                <a:solidFill>
                  <a:srgbClr val="C00000"/>
                </a:solidFill>
              </a:rPr>
              <a:t> </a:t>
            </a:r>
            <a:r>
              <a:rPr lang="uk-UA" sz="2800" b="1" i="1" dirty="0" smtClean="0">
                <a:solidFill>
                  <a:srgbClr val="C00000"/>
                </a:solidFill>
              </a:rPr>
              <a:t>               МАЙСТЕР </a:t>
            </a:r>
            <a:r>
              <a:rPr lang="uk-UA" sz="2800" b="1" i="1" dirty="0">
                <a:solidFill>
                  <a:srgbClr val="C00000"/>
                </a:solidFill>
              </a:rPr>
              <a:t>- КЛАС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33" b="90000" l="9524" r="898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0512">
            <a:off x="1475656" y="836712"/>
            <a:ext cx="14112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535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7000">
        <p:push dir="u"/>
      </p:transition>
    </mc:Choice>
    <mc:Fallback>
      <p:transition spd="slow" advClick="0" advTm="7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97" b="7302"/>
          <a:stretch/>
        </p:blipFill>
        <p:spPr>
          <a:xfrm>
            <a:off x="3203848" y="3258000"/>
            <a:ext cx="5258870" cy="3492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26" b="-1526"/>
          <a:stretch/>
        </p:blipFill>
        <p:spPr>
          <a:xfrm>
            <a:off x="179512" y="177799"/>
            <a:ext cx="5280000" cy="32512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20597821">
            <a:off x="5833283" y="692696"/>
            <a:ext cx="29151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</a:t>
            </a:r>
          </a:p>
          <a:p>
            <a:endParaRPr lang="uk-UA" sz="2400" b="1" dirty="0"/>
          </a:p>
          <a:p>
            <a:r>
              <a:rPr lang="uk-UA" sz="2400" b="1" dirty="0" smtClean="0"/>
              <a:t>Групові  стратегії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4869160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Керівник ШМО</a:t>
            </a:r>
          </a:p>
          <a:p>
            <a:r>
              <a:rPr lang="uk-UA" b="1" dirty="0" smtClean="0"/>
              <a:t>Н.З.</a:t>
            </a:r>
            <a:r>
              <a:rPr lang="uk-UA" b="1" dirty="0" err="1" smtClean="0"/>
              <a:t>Стельмащук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49596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7000">
        <p14:prism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1" r="16191" b="18519"/>
          <a:stretch/>
        </p:blipFill>
        <p:spPr>
          <a:xfrm>
            <a:off x="4307282" y="2636912"/>
            <a:ext cx="4836718" cy="3996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1" t="9100" r="7672" b="24022"/>
          <a:stretch/>
        </p:blipFill>
        <p:spPr>
          <a:xfrm>
            <a:off x="107504" y="188640"/>
            <a:ext cx="4420250" cy="360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04048" y="692696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b="1" dirty="0" smtClean="0"/>
          </a:p>
          <a:p>
            <a:r>
              <a:rPr lang="uk-UA" b="1" dirty="0" smtClean="0"/>
              <a:t>Г.В.</a:t>
            </a:r>
            <a:r>
              <a:rPr lang="uk-UA" b="1" dirty="0" err="1" smtClean="0"/>
              <a:t>Садловська</a:t>
            </a:r>
            <a:r>
              <a:rPr lang="uk-UA" b="1" dirty="0" smtClean="0"/>
              <a:t>  </a:t>
            </a:r>
          </a:p>
          <a:p>
            <a:r>
              <a:rPr lang="uk-UA" b="1" dirty="0" smtClean="0"/>
              <a:t>вчитель початкових класів  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4941168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З досвіду застосування  </a:t>
            </a:r>
            <a:r>
              <a:rPr lang="uk-UA" b="1" dirty="0"/>
              <a:t>на уроках  методу </a:t>
            </a:r>
            <a:r>
              <a:rPr lang="uk-UA" b="1" dirty="0" err="1"/>
              <a:t>Джиргоу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57953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7000">
        <p14:prism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7" t="21376" b="16667"/>
          <a:stretch/>
        </p:blipFill>
        <p:spPr>
          <a:xfrm>
            <a:off x="201861" y="260648"/>
            <a:ext cx="3898200" cy="288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t="-21164" r="4516" b="21164"/>
          <a:stretch/>
        </p:blipFill>
        <p:spPr>
          <a:xfrm>
            <a:off x="5241197" y="3124691"/>
            <a:ext cx="3065157" cy="324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1" t="13121" r="8888" b="13228"/>
          <a:stretch/>
        </p:blipFill>
        <p:spPr>
          <a:xfrm>
            <a:off x="467338" y="3844691"/>
            <a:ext cx="3367245" cy="2520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618" y="295974"/>
            <a:ext cx="3362317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47664" y="3284984"/>
            <a:ext cx="6758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О.Г.</a:t>
            </a:r>
            <a:r>
              <a:rPr lang="uk-UA" b="1" dirty="0" err="1" smtClean="0"/>
              <a:t>Скуба</a:t>
            </a:r>
            <a:r>
              <a:rPr lang="uk-UA" b="1" dirty="0" smtClean="0"/>
              <a:t> навчає,як використовувати технологію «</a:t>
            </a:r>
            <a:r>
              <a:rPr lang="uk-UA" b="1" dirty="0" err="1" smtClean="0"/>
              <a:t>Боншо</a:t>
            </a:r>
            <a:r>
              <a:rPr lang="uk-UA" b="1" dirty="0" smtClean="0"/>
              <a:t>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42052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7000">
        <p14:prism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7" t="19259" r="5767" b="19365"/>
          <a:stretch/>
        </p:blipFill>
        <p:spPr>
          <a:xfrm>
            <a:off x="4864833" y="3140968"/>
            <a:ext cx="3997857" cy="342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7" t="26690" r="14287" b="15767"/>
          <a:stretch/>
        </p:blipFill>
        <p:spPr>
          <a:xfrm>
            <a:off x="151080" y="133819"/>
            <a:ext cx="4872553" cy="288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20072" y="1196752"/>
            <a:ext cx="3642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Діаграма Вена на уроках і в позакласній роботі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414908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Л.В.Гук ,вчитель 1 класу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18259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7000">
        <p14:window dir="vert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9341"/>
            <a:ext cx="3834079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992" y="3459832"/>
            <a:ext cx="3840000" cy="288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992" y="260648"/>
            <a:ext cx="3840000" cy="288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4149080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У дошкільному підрозділі Леся Михайлівна використовує </a:t>
            </a:r>
            <a:r>
              <a:rPr lang="ru-RU" b="1" dirty="0" err="1" smtClean="0"/>
              <a:t>мнемотаблиці</a:t>
            </a:r>
            <a:r>
              <a:rPr lang="ru-RU" b="1" dirty="0" smtClean="0"/>
              <a:t> для </a:t>
            </a:r>
            <a:r>
              <a:rPr lang="ru-RU" b="1" dirty="0" err="1" smtClean="0"/>
              <a:t>вивчення</a:t>
            </a:r>
            <a:endParaRPr lang="ru-RU" b="1" dirty="0"/>
          </a:p>
          <a:p>
            <a:r>
              <a:rPr lang="ru-RU" b="1" dirty="0" err="1" smtClean="0"/>
              <a:t>віршів</a:t>
            </a:r>
            <a:r>
              <a:rPr lang="ru-RU" b="1" dirty="0" smtClean="0"/>
              <a:t> </a:t>
            </a:r>
            <a:r>
              <a:rPr lang="ru-RU" b="1" dirty="0"/>
              <a:t>та </a:t>
            </a:r>
            <a:r>
              <a:rPr lang="ru-RU" b="1" dirty="0" err="1"/>
              <a:t>переказування</a:t>
            </a:r>
            <a:r>
              <a:rPr lang="ru-RU" b="1" dirty="0"/>
              <a:t> </a:t>
            </a:r>
            <a:r>
              <a:rPr lang="ru-RU" b="1" dirty="0" err="1" smtClean="0"/>
              <a:t>казок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86571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7000">
        <p14:doors dir="vert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3" t="12122" r="10891" b="8587"/>
          <a:stretch/>
        </p:blipFill>
        <p:spPr>
          <a:xfrm>
            <a:off x="4082887" y="3212976"/>
            <a:ext cx="4876799" cy="34253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4" r="12540" b="33333"/>
          <a:stretch/>
        </p:blipFill>
        <p:spPr>
          <a:xfrm>
            <a:off x="351565" y="332656"/>
            <a:ext cx="5439999" cy="3600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1565" y="4581128"/>
            <a:ext cx="3500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Метод «Карусель».</a:t>
            </a:r>
          </a:p>
          <a:p>
            <a:r>
              <a:rPr lang="uk-UA" b="1" dirty="0" smtClean="0"/>
              <a:t>Доступно,легко,цікаво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56176" y="1340768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Вчилися у </a:t>
            </a:r>
          </a:p>
          <a:p>
            <a:r>
              <a:rPr lang="uk-UA" b="1" dirty="0" smtClean="0"/>
              <a:t>Наталії </a:t>
            </a:r>
            <a:r>
              <a:rPr lang="uk-UA" b="1" dirty="0" err="1" smtClean="0"/>
              <a:t>Стельмащук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06545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7000">
        <p14:pan dir="u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196</Words>
  <Application>Microsoft Office PowerPoint</Application>
  <PresentationFormat>Экран 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Work</dc:creator>
  <cp:lastModifiedBy>Work</cp:lastModifiedBy>
  <cp:revision>7</cp:revision>
  <dcterms:created xsi:type="dcterms:W3CDTF">2021-02-08T18:09:16Z</dcterms:created>
  <dcterms:modified xsi:type="dcterms:W3CDTF">2021-03-08T12:05:24Z</dcterms:modified>
</cp:coreProperties>
</file>