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2B6C-62A9-43F0-B9F7-9CD87099E66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20571-32E9-40B8-99CB-770C5CF46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ÐÐ°ÑÑÐ¸Ð½ÐºÐ¸ Ð¿Ð¾ Ð·Ð°Ð¿ÑÐ¾ÑÑ Ð¿ÑÐµÐ·ÐµÐ½ÑÐ°ÑÑÑ Ð±ÐµÐ·Ð¿ÐµÑÐ½Ð¸Ð¹ ÑÐ½ÑÐµÑÐ½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572560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ÐÐ°ÑÑÐ¸Ð½ÐºÐ¸ Ð¿Ð¾ Ð·Ð°Ð¿ÑÐ¾ÑÑ Ð¿ÑÐµÐ·ÐµÐ½ÑÐ°ÑÑÑ Ð±ÐµÐ·Ð¿ÐµÑÐ½Ð¸Ð¹ ÑÐ½ÑÐµÑÐ½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429684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ÐÐ°ÑÑÐ¸Ð½ÐºÐ¸ Ð¿Ð¾ Ð·Ð°Ð¿ÑÐ¾ÑÑ Ð¿ÑÐµÐ·ÐµÐ½ÑÐ°ÑÑÑ Ð±ÐµÐ·Ð¿ÐµÑÐ½Ð¸Ð¹ ÑÐ½ÑÐµÑÐ½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9001156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ÐÐ°ÑÑÐ¸Ð½ÐºÐ¸ Ð¿Ð¾ Ð·Ð°Ð¿ÑÐ¾ÑÑ Ð¿ÑÐµÐ·ÐµÐ½ÑÐ°ÑÑÑ Ð±ÐµÐ·Ð¿ÐµÑÐ½Ð¸Ð¹ ÑÐ½ÑÐµÑÐ½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290"/>
            <a:ext cx="8643998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ÐÐ°ÑÑÐ¸Ð½ÐºÐ¸ Ð¿Ð¾ Ð·Ð°Ð¿ÑÐ¾ÑÑ Ð¿ÑÐµÐ·ÐµÐ½ÑÐ°ÑÑÑ Ð±ÐµÐ·Ð¿ÐµÑÐ½Ð¸Ð¹ ÑÐ½ÑÐµÑÐ½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8715436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86874" cy="65008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ÐÐ°ÑÑÐ¸Ð½ÐºÐ¸ Ð¿Ð¾ Ð·Ð°Ð¿ÑÐ¾ÑÑ Ð¿ÑÐµÐ·ÐµÐ½ÑÐ°ÑÑÑ Ð±ÐµÐ·Ð¿ÐµÑÐ½Ð¸Ð¹ ÑÐ½ÑÐµÑÐ½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8715436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8786842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8643998" cy="62151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</dc:creator>
  <cp:lastModifiedBy>ф</cp:lastModifiedBy>
  <cp:revision>2</cp:revision>
  <dcterms:created xsi:type="dcterms:W3CDTF">2019-02-04T19:52:47Z</dcterms:created>
  <dcterms:modified xsi:type="dcterms:W3CDTF">2019-02-04T20:09:12Z</dcterms:modified>
</cp:coreProperties>
</file>