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355"/>
          <a:stretch/>
        </p:blipFill>
        <p:spPr>
          <a:xfrm>
            <a:off x="1259631" y="1794205"/>
            <a:ext cx="6321285" cy="3960000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1259632" y="692696"/>
            <a:ext cx="6497960" cy="792088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6244" y="548680"/>
            <a:ext cx="656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Майстер – клас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.   </a:t>
            </a:r>
            <a:r>
              <a:rPr lang="uk-UA" b="1" dirty="0" smtClean="0"/>
              <a:t>ШМО </a:t>
            </a:r>
            <a:r>
              <a:rPr lang="uk-UA" b="1" dirty="0" err="1" smtClean="0"/>
              <a:t>природничо</a:t>
            </a:r>
            <a:r>
              <a:rPr lang="uk-UA" b="1" dirty="0" smtClean="0"/>
              <a:t> – математичного циклу</a:t>
            </a:r>
            <a:endParaRPr lang="ru-RU" b="1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300192" y="5877271"/>
            <a:ext cx="2519255" cy="524933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44208" y="6021288"/>
            <a:ext cx="237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Поздимирський</a:t>
            </a:r>
            <a:r>
              <a:rPr lang="uk-UA" b="1" dirty="0" smtClean="0"/>
              <a:t> НВК</a:t>
            </a:r>
          </a:p>
        </p:txBody>
      </p:sp>
    </p:spTree>
    <p:extLst>
      <p:ext uri="{BB962C8B-B14F-4D97-AF65-F5344CB8AC3E}">
        <p14:creationId xmlns:p14="http://schemas.microsoft.com/office/powerpoint/2010/main" val="315119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r="37566" b="16667"/>
          <a:stretch/>
        </p:blipFill>
        <p:spPr>
          <a:xfrm rot="5400000">
            <a:off x="599836" y="-159676"/>
            <a:ext cx="3119351" cy="39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35450" b="16667"/>
          <a:stretch/>
        </p:blipFill>
        <p:spPr>
          <a:xfrm rot="5400000">
            <a:off x="4495983" y="2208874"/>
            <a:ext cx="4148001" cy="428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3968" y="5486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Керівник  ШМО – Михайло Мудрик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58112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Майстер – клас  провела Софія Гук,</a:t>
            </a:r>
          </a:p>
          <a:p>
            <a:r>
              <a:rPr lang="uk-UA" b="1" dirty="0"/>
              <a:t> </a:t>
            </a:r>
            <a:r>
              <a:rPr lang="uk-UA" b="1" dirty="0" smtClean="0"/>
              <a:t>вчитель фізики,інформатики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694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1217" r="8413" b="15344"/>
          <a:stretch/>
        </p:blipFill>
        <p:spPr>
          <a:xfrm>
            <a:off x="4123271" y="2996952"/>
            <a:ext cx="4865707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18413" b="5556"/>
          <a:stretch/>
        </p:blipFill>
        <p:spPr>
          <a:xfrm>
            <a:off x="395536" y="188640"/>
            <a:ext cx="4846294" cy="39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0112" y="9087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Вибір кожного учителя:</a:t>
            </a:r>
          </a:p>
          <a:p>
            <a:r>
              <a:rPr lang="uk-UA" b="1" dirty="0" smtClean="0"/>
              <a:t>кому і які знання потрібні?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9411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 що вибрали б ви,колеги?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533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34286" r="6666" b="5556"/>
          <a:stretch/>
        </p:blipFill>
        <p:spPr>
          <a:xfrm>
            <a:off x="2915816" y="188640"/>
            <a:ext cx="5846120" cy="28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3628"/>
            <a:ext cx="7248525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Спочатку  отримали теоретичні знання</a:t>
            </a:r>
          </a:p>
        </p:txBody>
      </p:sp>
    </p:spTree>
    <p:extLst>
      <p:ext uri="{BB962C8B-B14F-4D97-AF65-F5344CB8AC3E}">
        <p14:creationId xmlns:p14="http://schemas.microsoft.com/office/powerpoint/2010/main" val="224064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827584" y="1412776"/>
            <a:ext cx="7344000" cy="48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       А тепер -  </a:t>
            </a:r>
            <a:r>
              <a:rPr lang="uk-UA" b="1" dirty="0"/>
              <a:t>п</a:t>
            </a:r>
            <a:r>
              <a:rPr lang="uk-UA" b="1" dirty="0" smtClean="0"/>
              <a:t>рактичні  завдання  за інструкцією Софії Василівни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69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0" y="381000"/>
            <a:ext cx="9144000" cy="6096000"/>
          </a:xfrm>
          <a:prstGeom prst="snip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conveyor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080000" cy="3060000"/>
          </a:xfrm>
          <a:prstGeom prst="flowChartAlternateProcess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080000" cy="3060000"/>
          </a:xfrm>
          <a:prstGeom prst="flowChartAlternateProcess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367"/>
            <a:ext cx="384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14908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Л.В.</a:t>
            </a:r>
            <a:r>
              <a:rPr lang="uk-UA" b="1" dirty="0" err="1" smtClean="0"/>
              <a:t>Горбай</a:t>
            </a:r>
            <a:r>
              <a:rPr lang="uk-UA" b="1" dirty="0" smtClean="0"/>
              <a:t>  запропонувала метод </a:t>
            </a:r>
            <a:r>
              <a:rPr lang="uk-UA" b="1" dirty="0" err="1" smtClean="0"/>
              <a:t>оригамі</a:t>
            </a:r>
            <a:r>
              <a:rPr lang="uk-UA" b="1" dirty="0" smtClean="0"/>
              <a:t>,який спонукає до критичного мислення та розвитку просторової уяви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617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window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2" y="260648"/>
            <a:ext cx="4080000" cy="306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800000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9807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М.А.Яремчук поділилася досвідом самостійного виконання учнями практичних робіт з географії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296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window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2540" r="8255" b="11111"/>
          <a:stretch/>
        </p:blipFill>
        <p:spPr>
          <a:xfrm>
            <a:off x="1115616" y="260648"/>
            <a:ext cx="7041179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 </a:t>
            </a:r>
            <a:r>
              <a:rPr lang="uk-UA" b="1" dirty="0" smtClean="0"/>
              <a:t>        Навчання приносить користь і задоволення,коли є у кого вчитися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7508723" y="6246603"/>
            <a:ext cx="951709" cy="494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68344" y="62466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2021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5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pan dir="u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4</cp:revision>
  <dcterms:created xsi:type="dcterms:W3CDTF">2021-03-04T17:49:43Z</dcterms:created>
  <dcterms:modified xsi:type="dcterms:W3CDTF">2021-03-08T12:37:34Z</dcterms:modified>
</cp:coreProperties>
</file>